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799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>
        <p:scale>
          <a:sx n="150" d="100"/>
          <a:sy n="150" d="100"/>
        </p:scale>
        <p:origin x="-51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9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03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087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38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008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20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9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7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4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98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4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0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A8CAC-3A99-4346-8013-14AF4E296E6B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4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2034987" y="152583"/>
            <a:ext cx="9685958" cy="52890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про роботу департаменту у справах ЗМІ </a:t>
            </a:r>
          </a:p>
          <a:p>
            <a:pPr algn="ctr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зв’язків з громадськістю </a:t>
            </a:r>
            <a:r>
              <a:rPr lang="uk-UA" sz="1600" b="1" i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1600" b="1" i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я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318208"/>
              </p:ext>
            </p:extLst>
          </p:nvPr>
        </p:nvGraphicFramePr>
        <p:xfrm>
          <a:off x="689197" y="822960"/>
          <a:ext cx="11109385" cy="106428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5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4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3090">
                <a:tc>
                  <a:txBody>
                    <a:bodyPr/>
                    <a:lstStyle/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Затверджено  рішення  міської  ради  Про  хід  виконання  у  2021 році 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Програми   висвітлення    діяльності    Вінницької     міської   ради,    її 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виконавчих  органів,  фінансової  підтримки  (дотації)     комунальним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підприємствам засобів масової інформації у 2021-2025 рр.».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Затверджено рішення міської ради Про хід виконання у 2021 році Програми використання соціальної реклами для інформування громадськості та профілактики негативних явищ  у суспільстві на 2021-2025 роки.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Затверджено рішення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внесення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змін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Положення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про Департамент у справах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засобів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масової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інформації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зв’язків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громадськістю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Вінницької міської ради та затвердження його в новій редакції.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uk-UA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Затверджені рішення міської ради Про внесення змін до Програми висвітлення  діяльності Вінницької міської ради, її  виконавчих органів, фінансової  підтримки  (дотації) комунальним підприємствам засобів масової інформації у 2021-2025 рр., яка  затверджена рішенням міської ради  від 26.06.2020 року № 2303, зі змінами. 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Затверджені рішення міської ради Про зміни до Статутів комунальних підприємств МКП ІТА «ВІТА», КП Радіокомпанії «Місто над Бугом.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Затверджені рішення виконавчого комітету Вінницької міської ради Про затвердження фінансових планів міських комунальних підприємств МКП ІТА «ВІТА», КП Радіокомпанії «Місто над Бугом» на 2022 рік. 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Протягом 2022 року в рамках виконання заходів Програми було виготовлено та розміщено соціальну рекламу на різні соціально важливі теми. Основний акцент виготовлених та розміщених інформаційних матеріалів був зроблений на соціально-патріотичній тематиці. В зв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язку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 російською агресією інформаційні кампанії заплановані на 2022 рік не проводились. Натомість було проведено кампанії патріотичного та інформаційного характеру  та виготовлено та/або розміщено соціальної реклами: 227 -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постери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зупинках, 26 –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відеобордів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6 –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бордів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11 – відеороликів   для   соціальних  мереж,   розміщено  288   відеороликів   на  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відеобордах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uk-UA" sz="11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uk-UA" sz="1100" b="0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КП «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Картсервіса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»,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роздруковано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3450 – одиниць поліграфічної продукції.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Комунальним підприємством «Радіокомпанія «Місто над Бугом» було виготовлено та розміщено соціальну рекламу на різні соціально-патріотичні теми. Зокрема створено 4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аудіоролики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які транслювались на вулицях ВМТГ через загальноміську систему оповіщення. Також виготовлено 4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аудіоролики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які транслювались у громадському транспорті КП «Вінницька транспортна компанія» та 17 соціальних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аудіороликів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які транслювалися в ефірі КП «Радіокомпанія «Місто над Бугом» на 101,8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FM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на Першому Національному каналі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проводового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мовлення. Ці ролики мали інформаційно-роз’яснювальний та патріотичний характер і стосувались тем, які стали актуальними з початком війни. В ефірі місцевого телебачення МКП-ІТА «ВІТА» розміщено 81 ролик з соціальної реклами.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Окремим напрямком інформування населення про діяльність органів місцевого самоврядування було виготовлення та розміщення інформаційних матеріалів на різних ресурсах та публікація у газеті розпоряджень міського голови, рішень виконавчого комітету та міської ради та їхніх проектів, які, відповідно до вимог законодавства, підлягають оприлюдненню. На ці потреби у 2022 році з бюджету Вінницької міської територіальної громади направлено 1817,8 тис. грн.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Департаментом у справах ЗМІ та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зв’язків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 громадськістю було підготовлено 2473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пресрелізів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пресанонсів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подій та заходів, які відбувались у Вінницькій міській територіальній громаді упродовж 2022 року, що розміщені на сторінці новин офіційного сайту Вінницької міської ради</a:t>
                      </a:r>
                      <a:r>
                        <a:rPr lang="uk-UA" sz="1100" b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uk-UA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 також на  </a:t>
                      </a:r>
                      <a:r>
                        <a:rPr lang="uk-UA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фейсбук</a:t>
                      </a:r>
                      <a:r>
                        <a:rPr lang="uk-UA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-сторінці та телеграм-каналі Вінницької міської ради. Створено канал Вінницької міської ради у </a:t>
                      </a:r>
                      <a:r>
                        <a:rPr lang="uk-UA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вайбері</a:t>
                      </a:r>
                      <a:r>
                        <a:rPr lang="uk-UA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Продовжилась співпраця із усіма основними місцевими ЗМІ, (телебачення, друковані видання, Інтернет-сайти, радіо), завдяки якій працівники засобів масової інформації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оперативно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дізнаються про заплановані події і заходи, а також отримують інформацію про діяльність Вінницької міської ради та її виконавчих органів.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Продовжується інформування місцевих та національних засобів масової інформації про події, які відбуваються у місті, шляхом розповсюдження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пресанонсів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пресрелізів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офіційному сайті Вінницької міської ради та розсилкою через онлайн канал спілкування.</a:t>
                      </a:r>
                      <a:endParaRPr lang="uk-UA" sz="1100" b="0" i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360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uk-UA" sz="1100" b="0" i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090">
                <a:tc>
                  <a:txBody>
                    <a:bodyPr/>
                    <a:lstStyle/>
                    <a:p>
                      <a:pPr algn="just"/>
                      <a:endParaRPr lang="uk-UA" sz="11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60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uk-UA" sz="1100" b="0" i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170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04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03B064EA657744A9285921E9C544F6F" ma:contentTypeVersion="1" ma:contentTypeDescription="Создание документа." ma:contentTypeScope="" ma:versionID="10394ce9ed9a5d2b9e11952ae7b775c6">
  <xsd:schema xmlns:xsd="http://www.w3.org/2001/XMLSchema" xmlns:xs="http://www.w3.org/2001/XMLSchema" xmlns:p="http://schemas.microsoft.com/office/2006/metadata/properties" xmlns:ns2="6654b800-ff07-47bd-b27f-b700385f95c6" targetNamespace="http://schemas.microsoft.com/office/2006/metadata/properties" ma:root="true" ma:fieldsID="7d2eb12e7f02fe4182042543dfdbfc98" ns2:_="">
    <xsd:import namespace="6654b800-ff07-47bd-b27f-b700385f95c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54b800-ff07-47bd-b27f-b700385f95c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ня ідентифікатора документа" ma:description="Значення ідентифікатора документа, призначеного цьому елементу." ma:internalName="_dlc_DocId" ma:readOnly="true">
      <xsd:simpleType>
        <xsd:restriction base="dms:Text"/>
      </xsd:simpleType>
    </xsd:element>
    <xsd:element name="_dlc_DocIdUrl" ma:index="9" nillable="true" ma:displayName="Ідентифікатор документа" ma:description="Постійне посилання на цей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одержимого" ma:readOnly="true"/>
        <xsd:element ref="dc:title" minOccurs="0" maxOccurs="1" ma:index="4" ma:displayName="Назва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654b800-ff07-47bd-b27f-b700385f95c6">ZMWCQ3HYA6ZT-12-62201</_dlc_DocId>
    <_dlc_DocIdUrl xmlns="6654b800-ff07-47bd-b27f-b700385f95c6">
      <Url>http://dzmi.vmr.gov.ua/_layouts/DocIdRedir.aspx?ID=ZMWCQ3HYA6ZT-12-62201</Url>
      <Description>ZMWCQ3HYA6ZT-12-62201</Description>
    </_dlc_DocIdUrl>
  </documentManagement>
</p:properties>
</file>

<file path=customXml/itemProps1.xml><?xml version="1.0" encoding="utf-8"?>
<ds:datastoreItem xmlns:ds="http://schemas.openxmlformats.org/officeDocument/2006/customXml" ds:itemID="{378A372B-7150-4BCB-A7FD-7671BCD71ED6}"/>
</file>

<file path=customXml/itemProps2.xml><?xml version="1.0" encoding="utf-8"?>
<ds:datastoreItem xmlns:ds="http://schemas.openxmlformats.org/officeDocument/2006/customXml" ds:itemID="{52B883DC-2A75-4D82-BED0-BAAC601673CD}"/>
</file>

<file path=customXml/itemProps3.xml><?xml version="1.0" encoding="utf-8"?>
<ds:datastoreItem xmlns:ds="http://schemas.openxmlformats.org/officeDocument/2006/customXml" ds:itemID="{DE4DC988-D5A1-47AF-AB27-5590F5175509}"/>
</file>

<file path=customXml/itemProps4.xml><?xml version="1.0" encoding="utf-8"?>
<ds:datastoreItem xmlns:ds="http://schemas.openxmlformats.org/officeDocument/2006/customXml" ds:itemID="{85D835D5-949F-46AA-BBC3-B42B9AFAAE08}"/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643</Words>
  <Application>Microsoft Office PowerPoint</Application>
  <PresentationFormat>Широкий екран</PresentationFormat>
  <Paragraphs>28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Спіранська Світлана Володимирівна</dc:creator>
  <cp:lastModifiedBy>Крутоуз Наталія Миколаївна</cp:lastModifiedBy>
  <cp:revision>20</cp:revision>
  <cp:lastPrinted>2023-04-19T06:15:19Z</cp:lastPrinted>
  <dcterms:created xsi:type="dcterms:W3CDTF">2022-02-03T08:49:01Z</dcterms:created>
  <dcterms:modified xsi:type="dcterms:W3CDTF">2023-04-19T09:59:27Z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730765d0-a8c0-4b46-bf2b-aad3bfa04358</vt:lpwstr>
  </property>
  <property fmtid="{D5CDD505-2E9C-101B-9397-08002B2CF9AE}" pid="3" name="ContentTypeId">
    <vt:lpwstr>0x010100B03B064EA657744A9285921E9C544F6F</vt:lpwstr>
  </property>
</Properties>
</file>